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42" r:id="rId5"/>
    <p:sldId id="351" r:id="rId6"/>
    <p:sldId id="352" r:id="rId7"/>
    <p:sldId id="348" r:id="rId8"/>
    <p:sldId id="349" r:id="rId9"/>
    <p:sldId id="353" r:id="rId10"/>
    <p:sldId id="344" r:id="rId11"/>
    <p:sldId id="345" r:id="rId12"/>
    <p:sldId id="350" r:id="rId13"/>
    <p:sldId id="35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5646"/>
  </p:normalViewPr>
  <p:slideViewPr>
    <p:cSldViewPr snapToGrid="0" snapToObjects="1" showGuides="1">
      <p:cViewPr varScale="1">
        <p:scale>
          <a:sx n="81" d="100"/>
          <a:sy n="81" d="100"/>
        </p:scale>
        <p:origin x="75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C411E-7947-11DC-BF8F-DC5045FE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3A091-2DDF-1C31-E247-26B01951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45097"/>
            <a:ext cx="10520313" cy="60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4F32CCC-60E7-0B07-85E2-0B6518AA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785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89D9D53-5E72-3680-370E-E673113B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0" y="348792"/>
            <a:ext cx="11538409" cy="62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0B7BE9B-E0CB-FB62-5037-DB83CDB2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3" y="622169"/>
            <a:ext cx="9275975" cy="51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C674DB-036A-3A2C-E73A-1A37E666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4" y="735291"/>
            <a:ext cx="9700180" cy="52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24E1B0-C1D1-EF24-EC8A-A6E725AD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24" y="744718"/>
            <a:ext cx="9511645" cy="53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B89670A-EED0-C4B4-FEFB-029FBBAA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14" y="725864"/>
            <a:ext cx="9653048" cy="54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6B9F86-5C1D-F59B-D876-ABB16598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10" y="509047"/>
            <a:ext cx="10048972" cy="58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DAF022-09B6-6D90-5F22-D5894BF8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9" y="443060"/>
            <a:ext cx="10020693" cy="54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12</TotalTime>
  <Words>2</Words>
  <Application>Microsoft Office PowerPoint</Application>
  <PresentationFormat>Widescreen</PresentationFormat>
  <Paragraphs>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Pothula ArunTej Reddy .</dc:creator>
  <cp:lastModifiedBy>Pothula ArunTej Reddy .</cp:lastModifiedBy>
  <cp:revision>1</cp:revision>
  <dcterms:created xsi:type="dcterms:W3CDTF">2024-01-20T05:10:45Z</dcterms:created>
  <dcterms:modified xsi:type="dcterms:W3CDTF">2024-01-20T05:23:38Z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